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98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300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2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rPr lang="en-US" smtClean="0"/>
              <a:pPr/>
              <a:t>‹Nr.›</a:t>
            </a:fld>
            <a:r>
              <a:rPr lang="en-US" dirty="0"/>
              <a:t> von 33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de-de/geforce/products/10series/geforce-gtx-107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046AAF-CF0B-4BD2-A038-BDEC210F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28A4E-3C14-4370-9A2B-78DD5114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27CA40-1167-4F2C-95A2-0D018081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89CC3E-66B3-497B-926D-28FF5EB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4C325-D8C3-4278-A19B-57AC6E5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1024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41142-60B3-4619-A70B-B7E05F38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D905F-2915-4001-A963-3923BF6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4D00B-EC93-4A7C-927F-3301F2C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13D74-CD6B-4C67-8DD9-262CAB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16CFD-A3FA-4D49-ABFE-8967BDFA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2" cy="46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89F25F-E9F3-4431-9313-A44A8D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86C8A-0BDF-4E24-92CE-4393F7B4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5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4490D-C03E-497C-834C-2F315478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FF77F-1556-49B6-A096-25870BC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11249"/>
            <a:ext cx="7919185" cy="38866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4B970-DA3B-4880-A77B-97AE4F3E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2B61AF-6ECE-40BD-B0D6-8FECA66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0FADB5-3387-4A10-A968-A3914A7F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60BF-871D-494C-A349-F0A6A1E2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F95AA-8B12-4218-B5DD-D5022DE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 + </a:t>
            </a:r>
            <a:r>
              <a:rPr lang="en-GB" dirty="0" err="1"/>
              <a:t>memset</a:t>
            </a:r>
            <a:r>
              <a:rPr lang="en-GB" dirty="0"/>
              <a:t> +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4359" y="2333880"/>
            <a:ext cx="8980560" cy="37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34B40-A612-470E-BE95-16C7823C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80D40F-5935-42C1-B7E4-A2A75FF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47915-7990-4025-9320-51CE262B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Cores 1920, Warp: 32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Maximale Taktung laut „</a:t>
            </a:r>
            <a:r>
              <a:rPr lang="de-DE" dirty="0" err="1"/>
              <a:t>nvidia-smi</a:t>
            </a:r>
            <a:r>
              <a:rPr lang="de-DE" dirty="0"/>
              <a:t>“: 1708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Speicherbandbreite</a:t>
            </a:r>
            <a:r>
              <a:rPr lang="en-GB" dirty="0"/>
              <a:t> 256 GB/s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PCIe 3.0 </a:t>
            </a:r>
            <a:r>
              <a:rPr lang="en-GB" dirty="0" err="1"/>
              <a:t>fähig</a:t>
            </a:r>
            <a:r>
              <a:rPr lang="en-GB" dirty="0"/>
              <a:t>, in der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PCIe 2.0 x16 </a:t>
            </a:r>
            <a:r>
              <a:rPr lang="en-GB" dirty="0" err="1"/>
              <a:t>verwendet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Kopierrate</a:t>
            </a:r>
            <a:r>
              <a:rPr lang="en-GB" dirty="0"/>
              <a:t> PCIe 2.0 x16: 8.0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93F2CF-A19C-469E-9611-765F6A3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99" y="2373196"/>
            <a:ext cx="7869240" cy="5035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Kommunikationsmessung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Kommunikation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73D7C-CD43-4A0A-9002-FF489B5A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199" y="2368770"/>
            <a:ext cx="7869240" cy="503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57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77" y="2362453"/>
            <a:ext cx="7917869" cy="50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93C49D-3FEB-431D-BA9E-383B38C3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82AA3E-1368-46F7-ACF4-30E81ECF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3FCD-3AEA-464C-8C58-5C700E4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B6812-4AC3-4780-8429-9B0EA130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 dirty="0"/>
              <a:t>Bild GTX 1070: https://upload.wikimedia.org/wikipedia/commons/6/62/NVIDIA-GTX-1070-FoundersEdition-FL.jpg</a:t>
            </a:r>
            <a:br>
              <a:rPr lang="en-GB" sz="1600" dirty="0"/>
            </a:br>
            <a:r>
              <a:rPr lang="en-GB" sz="1600" dirty="0" err="1"/>
              <a:t>Spezifizikationen</a:t>
            </a:r>
            <a:r>
              <a:rPr lang="en-GB" sz="1600" dirty="0"/>
              <a:t> GTX 1070: </a:t>
            </a:r>
            <a:r>
              <a:rPr lang="en-GB" sz="1600" dirty="0">
                <a:hlinkClick r:id="rId3"/>
              </a:rPr>
              <a:t>https://www.nvidia.com/de-de/geforce/products/10series/geforce-gtx-1070/</a:t>
            </a:r>
            <a:br>
              <a:rPr lang="en-GB" sz="1600" dirty="0"/>
            </a:br>
            <a:r>
              <a:rPr lang="en-GB" sz="1600" dirty="0" err="1"/>
              <a:t>Spezifiizaktionen</a:t>
            </a:r>
            <a:r>
              <a:rPr lang="en-GB" sz="1600" dirty="0"/>
              <a:t> PCIe 2.0 x16 : https://en.wikipedia.org/wiki/PCI_Express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9C7C9-AEF2-4052-B595-704A7C5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3CAB-0642-4342-9DB6-776756F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99" y="1846716"/>
            <a:ext cx="9071640" cy="48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E3A325-F885-4BEF-9FB2-0195B88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A9234-EF29-4A0E-9791-2DEC0322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9889BB-4CFE-43BE-9861-ADF7E52C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CEDF1-2060-4C5C-A974-1E4100E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49E3E-50C7-4C7B-AD9A-336EC145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Microsoft Office PowerPoint</Application>
  <PresentationFormat>Benutzerdefiniert</PresentationFormat>
  <Paragraphs>193</Paragraphs>
  <Slides>36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Direkter Vergleich</vt:lpstr>
      <vt:lpstr>Offset Access: Beobachtungen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62</cp:revision>
  <dcterms:created xsi:type="dcterms:W3CDTF">2018-01-05T19:47:02Z</dcterms:created>
  <dcterms:modified xsi:type="dcterms:W3CDTF">2018-11-05T16:18:14Z</dcterms:modified>
</cp:coreProperties>
</file>